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60" r:id="rId6"/>
    <p:sldId id="261" r:id="rId7"/>
    <p:sldId id="259" r:id="rId8"/>
    <p:sldId id="264" r:id="rId9"/>
    <p:sldId id="262" r:id="rId10"/>
    <p:sldId id="263" r:id="rId11"/>
    <p:sldId id="281" r:id="rId12"/>
    <p:sldId id="265" r:id="rId13"/>
    <p:sldId id="270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7" r:id="rId22"/>
    <p:sldId id="274" r:id="rId23"/>
    <p:sldId id="275" r:id="rId24"/>
    <p:sldId id="276" r:id="rId25"/>
    <p:sldId id="278" r:id="rId26"/>
    <p:sldId id="279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30D5E-750D-4FE6-91FD-7F5EBD57E527}" type="datetimeFigureOut">
              <a:rPr lang="sr-Latn-CS" smtClean="0"/>
              <a:pPr/>
              <a:t>22.3.2015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4326D-8BE5-4500-BF12-3386A0456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22. ožujka</a:t>
            </a:r>
            <a:endParaRPr lang="hr-HR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8800" dirty="0" smtClean="0"/>
              <a:t>SVJETSKI DAN VODA</a:t>
            </a:r>
            <a:endParaRPr lang="hr-H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Prosječna potrošnja vode kod</a:t>
            </a:r>
            <a:br>
              <a:rPr lang="hr-HR" b="1" dirty="0"/>
            </a:br>
            <a:r>
              <a:rPr lang="hr-HR" b="1" dirty="0" smtClean="0"/>
              <a:t>proizvodnje…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300" dirty="0" smtClean="0"/>
              <a:t>1 kilogram mesa -  41 500 litara vode</a:t>
            </a:r>
          </a:p>
          <a:p>
            <a:r>
              <a:rPr lang="hr-HR" sz="3300" dirty="0" smtClean="0"/>
              <a:t>1 naranča – 500 litara vode</a:t>
            </a:r>
          </a:p>
          <a:p>
            <a:r>
              <a:rPr lang="hr-HR" sz="3300" dirty="0" smtClean="0"/>
              <a:t>1 kilogram riže – 5000 litara vode</a:t>
            </a:r>
          </a:p>
          <a:p>
            <a:r>
              <a:rPr lang="hr-HR" sz="3300" dirty="0" smtClean="0"/>
              <a:t>100 grama čokolade – 1 litra vode</a:t>
            </a:r>
          </a:p>
          <a:p>
            <a:r>
              <a:rPr lang="hr-HR" sz="3300" dirty="0" smtClean="0"/>
              <a:t>1 hamburger – 2400 litara vode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aterda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821541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/>
              <a:t>KOLIKO VODE TREBA NAŠEM ORGANIZMU?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Svakodnevno, kroz proces disanja </a:t>
            </a:r>
            <a:r>
              <a:rPr lang="pl-PL" sz="3600" dirty="0" smtClean="0"/>
              <a:t>i </a:t>
            </a:r>
            <a:r>
              <a:rPr lang="hr-HR" sz="3600" dirty="0" smtClean="0"/>
              <a:t>znojenja</a:t>
            </a:r>
            <a:r>
              <a:rPr lang="hr-HR" sz="3600" dirty="0"/>
              <a:t>, izlučimo oko 3 litre tekućine pa </a:t>
            </a:r>
            <a:r>
              <a:rPr lang="hr-HR" sz="3600" dirty="0" smtClean="0"/>
              <a:t>je moramo stalno nadoknađivati tako da  </a:t>
            </a:r>
            <a:r>
              <a:rPr lang="hr-HR" sz="3600" dirty="0"/>
              <a:t>u </a:t>
            </a:r>
            <a:r>
              <a:rPr lang="hr-HR" sz="3600" dirty="0" smtClean="0"/>
              <a:t>organizam moramo unijeti </a:t>
            </a:r>
            <a:r>
              <a:rPr lang="hr-HR" sz="3600" b="1" dirty="0"/>
              <a:t>2,5 - 3 </a:t>
            </a:r>
            <a:r>
              <a:rPr lang="hr-HR" sz="3600" dirty="0"/>
              <a:t>litre tekućine na dan.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Biba\Desktop\SLIKE I PPT - DAN VODA\voda_shem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hr-HR" sz="3600" dirty="0"/>
              <a:t>Prema </a:t>
            </a:r>
            <a:r>
              <a:rPr lang="hr-HR" sz="3600" dirty="0" smtClean="0"/>
              <a:t>procjenama</a:t>
            </a:r>
          </a:p>
          <a:p>
            <a:pPr lvl="0">
              <a:buNone/>
            </a:pPr>
            <a:r>
              <a:rPr lang="hr-HR" sz="3600" dirty="0" smtClean="0"/>
              <a:t>UN-a  </a:t>
            </a:r>
            <a:r>
              <a:rPr lang="hr-HR" sz="3600" dirty="0"/>
              <a:t>čak milijardu ljudi nema pristup pitkoj vodi, a 2,4 milijarde živi bez osnovnih sanitarnih uvjeta.</a:t>
            </a:r>
          </a:p>
          <a:p>
            <a:endParaRPr lang="hr-HR" dirty="0"/>
          </a:p>
        </p:txBody>
      </p:sp>
      <p:pic>
        <p:nvPicPr>
          <p:cNvPr id="7" name="Picture 2" descr="C:\Users\Biba\Desktop\SLIKE I PPT - DAN VODA\svjetski dan vo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18623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4000" dirty="0"/>
              <a:t>Svakodnevno od posljedica nedostatka vode umire 3.800 djece.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3075" name="Picture 3" descr="C:\Users\Biba\Desktop\SLIKE I PPT - DAN VODA\voda dje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210080" cy="3929090"/>
          </a:xfrm>
          <a:prstGeom prst="rect">
            <a:avLst/>
          </a:prstGeom>
          <a:noFill/>
        </p:spPr>
      </p:pic>
      <p:pic>
        <p:nvPicPr>
          <p:cNvPr id="3076" name="Picture 4" descr="C:\Users\Biba\Desktop\SLIKE I PPT - DAN VODA\x221206224065242724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64333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1785926"/>
            <a:ext cx="3465513" cy="4405311"/>
          </a:xfrm>
        </p:spPr>
        <p:txBody>
          <a:bodyPr/>
          <a:lstStyle/>
          <a:p>
            <a:r>
              <a:rPr lang="hr-HR" dirty="0"/>
              <a:t>· </a:t>
            </a:r>
            <a:r>
              <a:rPr lang="hr-HR" sz="3600" dirty="0"/>
              <a:t>80% oboljenja u zemljama trećeg svijeta </a:t>
            </a:r>
            <a:br>
              <a:rPr lang="hr-HR" sz="3600" dirty="0"/>
            </a:br>
            <a:r>
              <a:rPr lang="hr-HR" sz="3600" dirty="0" smtClean="0"/>
              <a:t>prouzročeno </a:t>
            </a:r>
            <a:r>
              <a:rPr lang="hr-HR" sz="3600" dirty="0"/>
              <a:t>je uzimanjem onečišćene vode</a:t>
            </a:r>
          </a:p>
        </p:txBody>
      </p:sp>
      <p:pic>
        <p:nvPicPr>
          <p:cNvPr id="4098" name="Picture 2" descr="C:\Users\Biba\Desktop\SLIKE I PPT - DAN VODA\Ru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073970"/>
            <a:ext cx="5111750" cy="425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oko 4 000 </a:t>
            </a:r>
            <a:r>
              <a:rPr lang="hr-HR" sz="4000" dirty="0" err="1"/>
              <a:t>000</a:t>
            </a:r>
            <a:r>
              <a:rPr lang="hr-HR" sz="4000" dirty="0"/>
              <a:t> </a:t>
            </a:r>
            <a:r>
              <a:rPr lang="hr-HR" sz="4000" dirty="0" smtClean="0"/>
              <a:t>ljudi umre </a:t>
            </a:r>
            <a:r>
              <a:rPr lang="hr-HR" sz="4000" dirty="0"/>
              <a:t>godišnje zbog korištenja </a:t>
            </a:r>
            <a:r>
              <a:rPr lang="hr-HR" sz="4000" dirty="0" smtClean="0"/>
              <a:t>prljave </a:t>
            </a:r>
            <a:r>
              <a:rPr lang="hr-HR" sz="4000" dirty="0"/>
              <a:t>vode</a:t>
            </a:r>
          </a:p>
        </p:txBody>
      </p:sp>
      <p:pic>
        <p:nvPicPr>
          <p:cNvPr id="5123" name="Picture 3" descr="C:\Users\Biba\Desktop\SLIKE I PPT - DAN VODA\x221206224065242724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4071966" cy="2928958"/>
          </a:xfrm>
          <a:prstGeom prst="rect">
            <a:avLst/>
          </a:prstGeom>
          <a:noFill/>
        </p:spPr>
      </p:pic>
      <p:pic>
        <p:nvPicPr>
          <p:cNvPr id="5125" name="Picture 5" descr="C:\Users\Biba\Desktop\SLIKE I PPT - DAN VODA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4143404" cy="302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Biba\Desktop\SLIKE I PPT - DAN VODA\Diagram-potrosnja-vod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TKO TO MUTI VODU?!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200" dirty="0"/>
              <a:t>Vodu ugrožavaju</a:t>
            </a:r>
            <a:r>
              <a:rPr lang="hr-HR" sz="3200" dirty="0" smtClean="0"/>
              <a:t>:</a:t>
            </a:r>
          </a:p>
          <a:p>
            <a:pPr>
              <a:buFontTx/>
              <a:buChar char="-"/>
            </a:pPr>
            <a:r>
              <a:rPr lang="hr-HR" sz="3200" dirty="0" smtClean="0"/>
              <a:t>štetne </a:t>
            </a:r>
            <a:r>
              <a:rPr lang="hr-HR" sz="3200" dirty="0"/>
              <a:t>tvari iz </a:t>
            </a:r>
            <a:r>
              <a:rPr lang="hr-HR" sz="3200" dirty="0" smtClean="0"/>
              <a:t>industrije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>- nepročišćene otpadne vode iz kućanstava</a:t>
            </a:r>
            <a:br>
              <a:rPr lang="hr-HR" sz="3200" dirty="0"/>
            </a:br>
            <a:r>
              <a:rPr lang="hr-HR" sz="3200" dirty="0"/>
              <a:t>- prekomjerno korištenje otrova i gnojiva u poljoprivredi</a:t>
            </a:r>
            <a:br>
              <a:rPr lang="hr-HR" sz="3200" dirty="0"/>
            </a:br>
            <a:r>
              <a:rPr lang="hr-HR" sz="3200" dirty="0" smtClean="0"/>
              <a:t>- nemar </a:t>
            </a:r>
            <a:endParaRPr lang="hr-HR" sz="3200" dirty="0"/>
          </a:p>
        </p:txBody>
      </p:sp>
      <p:pic>
        <p:nvPicPr>
          <p:cNvPr id="5" name="Picture 4" descr="sav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85860"/>
            <a:ext cx="40386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Biba\Downloads\Zagadjenje-v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4314854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Opća skupština UN je rezolucijom od 22. veljače 1993. odlučila da se </a:t>
            </a:r>
            <a:r>
              <a:rPr lang="hr-HR" sz="4000" b="1" dirty="0"/>
              <a:t>22. ožujak</a:t>
            </a:r>
            <a:r>
              <a:rPr lang="hr-HR" sz="4000" dirty="0"/>
              <a:t> svake godine obilježi kao Svjetski dan voda i da se na taj dan, diljem svijeta, posebno skrene pozornost na probleme vezane za vodu i vodne </a:t>
            </a:r>
            <a:r>
              <a:rPr lang="hr-HR" sz="4000" dirty="0" smtClean="0"/>
              <a:t>resurse.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VODA U HRVATSKOJ 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400" dirty="0" smtClean="0"/>
              <a:t>VODOM BOGATA ZEMLJA</a:t>
            </a:r>
          </a:p>
          <a:p>
            <a:r>
              <a:rPr lang="vi-VN" b="1" dirty="0" smtClean="0"/>
              <a:t>Hrvatska je među trideset vodom najbogatijih zemalja u svijetu, iza Islanda i Norveške na visokom trećem mjestu u Europi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</a:t>
            </a:r>
            <a:r>
              <a:rPr lang="hr-HR" b="1" dirty="0" smtClean="0"/>
              <a:t>TI </a:t>
            </a:r>
            <a:r>
              <a:rPr lang="hr-HR" dirty="0" smtClean="0"/>
              <a:t>MOŽEŠ ČUVATI VODU ?</a:t>
            </a:r>
            <a:endParaRPr lang="hr-HR" dirty="0"/>
          </a:p>
        </p:txBody>
      </p:sp>
      <p:pic>
        <p:nvPicPr>
          <p:cNvPr id="10242" name="Picture 2" descr="C:\Users\Biba\Desktop\SLIKE I PPT - DAN VODA\dan_v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5400" dirty="0" smtClean="0"/>
              <a:t>KAKO </a:t>
            </a:r>
            <a:r>
              <a:rPr lang="hr-HR" sz="5400" b="1" dirty="0" smtClean="0"/>
              <a:t>TI </a:t>
            </a:r>
            <a:r>
              <a:rPr lang="hr-HR" sz="5400" dirty="0" smtClean="0"/>
              <a:t>MOŽEŠ ČUVATI VODU ?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1. Kada pereš zube zatvori vodu</a:t>
            </a:r>
          </a:p>
          <a:p>
            <a:r>
              <a:rPr lang="hr-HR" sz="3600" dirty="0" smtClean="0"/>
              <a:t>2. Tuširaj se, ne moraš se uvijek kupati u kadi</a:t>
            </a:r>
          </a:p>
          <a:p>
            <a:r>
              <a:rPr lang="hr-HR" sz="3600" dirty="0" smtClean="0"/>
              <a:t>3. Zatvori vodu dok šamponiraš kosu</a:t>
            </a:r>
          </a:p>
          <a:p>
            <a:r>
              <a:rPr lang="hr-HR" sz="3600" dirty="0" smtClean="0"/>
              <a:t>4. Stavi vodu ispod slavine koja curi, a roditelje podsjeti neka pozovu majstora</a:t>
            </a:r>
          </a:p>
          <a:p>
            <a:r>
              <a:rPr lang="hr-HR" sz="3600" dirty="0" smtClean="0"/>
              <a:t>5. Sakupljajte kišnicu i njome zalijevajte vrt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MUDRE MISLI O VODI….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3500" i="1" dirty="0" smtClean="0"/>
              <a:t>Voda je sve i u vodu se sve vraća</a:t>
            </a:r>
          </a:p>
          <a:p>
            <a:pPr algn="r">
              <a:buFont typeface="Wingdings" pitchFamily="2" charset="2"/>
              <a:buNone/>
            </a:pPr>
            <a:r>
              <a:rPr lang="hr-HR" sz="3500" i="1" dirty="0"/>
              <a:t>(</a:t>
            </a:r>
            <a:r>
              <a:rPr lang="hr-HR" sz="3500" i="1" dirty="0" smtClean="0"/>
              <a:t>Aristotel)</a:t>
            </a:r>
          </a:p>
          <a:p>
            <a:r>
              <a:rPr lang="hr-HR" sz="3500" i="1" dirty="0" smtClean="0"/>
              <a:t>Da čitav svijet izgori ostala bi jedino voda, a u njoj bi ležala klica novog života</a:t>
            </a:r>
            <a:r>
              <a:rPr lang="hr-HR" sz="3500" dirty="0" smtClean="0"/>
              <a:t> </a:t>
            </a:r>
          </a:p>
          <a:p>
            <a:pPr algn="r">
              <a:buFont typeface="Wingdings" pitchFamily="2" charset="2"/>
              <a:buNone/>
            </a:pPr>
            <a:r>
              <a:rPr lang="hr-HR" sz="3500" i="1" dirty="0" smtClean="0"/>
              <a:t>(</a:t>
            </a:r>
            <a:r>
              <a:rPr lang="hr-HR" sz="3500" i="1" dirty="0" err="1" smtClean="0"/>
              <a:t>Seneka</a:t>
            </a:r>
            <a:r>
              <a:rPr lang="hr-HR" sz="3500" i="1" dirty="0" smtClean="0"/>
              <a:t>)</a:t>
            </a:r>
            <a:endParaRPr lang="en-US" sz="3500" i="1" dirty="0" smtClean="0"/>
          </a:p>
          <a:p>
            <a:r>
              <a:rPr lang="hr-HR" sz="3500" i="1" dirty="0" smtClean="0"/>
              <a:t>Nikad nemoj isprazniti vrč za vodu prije nego počne kiša</a:t>
            </a:r>
          </a:p>
          <a:p>
            <a:pPr>
              <a:buNone/>
            </a:pPr>
            <a:r>
              <a:rPr lang="hr-HR" sz="3500" i="1" dirty="0" smtClean="0"/>
              <a:t>                                                        ( filipinska poslovica)                    </a:t>
            </a:r>
          </a:p>
          <a:p>
            <a:pPr>
              <a:buNone/>
            </a:pPr>
            <a:r>
              <a:rPr lang="hr-HR" i="1" dirty="0" smtClean="0"/>
              <a:t>                                                              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MUDRE MISLI O VODI….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i="1" dirty="0" smtClean="0"/>
              <a:t>Tko ne </a:t>
            </a:r>
            <a:r>
              <a:rPr lang="hr-HR" sz="3000" i="1" dirty="0" smtClean="0"/>
              <a:t>brine</a:t>
            </a:r>
            <a:r>
              <a:rPr lang="hr-HR" i="1" dirty="0" smtClean="0"/>
              <a:t>  o vodi, ne brine za bolje sutra</a:t>
            </a:r>
          </a:p>
          <a:p>
            <a:pPr>
              <a:buNone/>
            </a:pPr>
            <a:r>
              <a:rPr lang="hr-HR" i="1" dirty="0" smtClean="0"/>
              <a:t>                                                        ( irska poslovica)</a:t>
            </a:r>
          </a:p>
          <a:p>
            <a:r>
              <a:rPr lang="hr-HR" i="1" dirty="0" smtClean="0"/>
              <a:t>Dobrom čovjeku kap vode je ocean, a zlom je ocean kap vode              ( indijanska poslovica)</a:t>
            </a:r>
          </a:p>
          <a:p>
            <a:r>
              <a:rPr lang="hr-HR" i="1" dirty="0" smtClean="0"/>
              <a:t> </a:t>
            </a:r>
          </a:p>
          <a:p>
            <a:r>
              <a:rPr lang="hr-HR" i="1" dirty="0" smtClean="0"/>
              <a:t>Tisuće ljudi živjelo je  bez ljubavi, bez vode nijedan                  ( V. H. Auden)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I ZA KRAJ</a:t>
            </a:r>
            <a:r>
              <a:rPr lang="hr-HR" sz="6000" dirty="0"/>
              <a:t> </a:t>
            </a:r>
            <a:r>
              <a:rPr lang="hr-HR" sz="6000" dirty="0" smtClean="0"/>
              <a:t>…..</a:t>
            </a:r>
            <a:endParaRPr lang="hr-HR" sz="6000" dirty="0"/>
          </a:p>
        </p:txBody>
      </p:sp>
      <p:pic>
        <p:nvPicPr>
          <p:cNvPr id="11266" name="Picture 2" descr="C:\Users\Biba\Pictures\1382384_607467302632134_145767873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dirty="0" smtClean="0"/>
              <a:t>HVALA NA PAŽNJI!</a:t>
            </a:r>
            <a:endParaRPr lang="hr-HR" sz="8000" dirty="0"/>
          </a:p>
        </p:txBody>
      </p:sp>
      <p:pic>
        <p:nvPicPr>
          <p:cNvPr id="1026" name="Picture 2" descr="C:\Users\Biba\Desktop\SLIKE I PPT - DAN VODA\earth_water_fd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35811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2" y="105146"/>
            <a:ext cx="9122968" cy="68850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000" dirty="0" smtClean="0"/>
              <a:t>RASPODJELA VODE NA ZEMLJI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Voda prekriva 70% Zemljine površine</a:t>
            </a:r>
          </a:p>
          <a:p>
            <a:r>
              <a:rPr lang="hr-HR" sz="4400" dirty="0" smtClean="0"/>
              <a:t>Mora i oceani – 97%</a:t>
            </a:r>
          </a:p>
          <a:p>
            <a:r>
              <a:rPr lang="hr-HR" sz="4400" dirty="0" smtClean="0"/>
              <a:t>Slatka voda – 3%</a:t>
            </a:r>
          </a:p>
          <a:p>
            <a:r>
              <a:rPr lang="hr-HR" sz="4400" dirty="0" smtClean="0"/>
              <a:t>Najviše slatke vode ima u ledenjacima – 2%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hr-HR" sz="5400" dirty="0"/>
          </a:p>
        </p:txBody>
      </p:sp>
      <p:pic>
        <p:nvPicPr>
          <p:cNvPr id="12290" name="Picture 2" descr="C:\Users\Biba\Downloads\kretanje vo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43932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VODA JE IZVOR ŽIVOTA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600" dirty="0"/>
              <a:t>Voda je sastavni dio svega života </a:t>
            </a:r>
            <a:r>
              <a:rPr lang="hr-HR" sz="3600" dirty="0" smtClean="0"/>
              <a:t>na Zemlji</a:t>
            </a:r>
          </a:p>
          <a:p>
            <a:r>
              <a:rPr lang="hr-HR" sz="3600" b="1" dirty="0"/>
              <a:t>Sve životinje i biljke sastoje se od vode</a:t>
            </a:r>
            <a:r>
              <a:rPr lang="hr-HR" sz="3600" dirty="0"/>
              <a:t>: ribe od 75 posto vode, meduze od 99 posto, krumpir od 76 posto, rajčice od 90 posto, krastavci od 95, tijelo tek rođenog djeteta oko 75 posto, a oko 60 posto vode čini tijelo odrasle osobe.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Voda u svakodnevici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4400" dirty="0" smtClean="0"/>
              <a:t>Koristimo je:</a:t>
            </a:r>
          </a:p>
          <a:p>
            <a:r>
              <a:rPr lang="hr-HR" sz="4400" dirty="0" smtClean="0"/>
              <a:t>za piće</a:t>
            </a:r>
          </a:p>
          <a:p>
            <a:r>
              <a:rPr lang="hr-HR" sz="4400" dirty="0" smtClean="0"/>
              <a:t>za navodnjavanje polja, u industriji</a:t>
            </a:r>
          </a:p>
          <a:p>
            <a:r>
              <a:rPr lang="hr-HR" sz="4400" dirty="0" smtClean="0"/>
              <a:t>u svakodnevnoj higijeni…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Autofit/>
          </a:bodyPr>
          <a:lstStyle/>
          <a:p>
            <a:r>
              <a:rPr lang="hr-HR" sz="3300" b="1" dirty="0"/>
              <a:t>Prosječna potrošnja vode </a:t>
            </a:r>
            <a:r>
              <a:rPr lang="hr-HR" sz="3300" b="1" dirty="0" smtClean="0"/>
              <a:t>kod proizvodnje …</a:t>
            </a:r>
            <a:endParaRPr lang="hr-HR" sz="3300" b="1" dirty="0"/>
          </a:p>
          <a:p>
            <a:r>
              <a:rPr lang="it-IT" sz="3300" dirty="0"/>
              <a:t>1 </a:t>
            </a:r>
            <a:r>
              <a:rPr lang="it-IT" sz="3300" dirty="0" smtClean="0"/>
              <a:t>li</a:t>
            </a:r>
            <a:r>
              <a:rPr lang="hr-HR" sz="3300" dirty="0" smtClean="0"/>
              <a:t>tra</a:t>
            </a:r>
            <a:r>
              <a:rPr lang="it-IT" sz="3300" dirty="0" smtClean="0"/>
              <a:t> </a:t>
            </a:r>
            <a:r>
              <a:rPr lang="it-IT" sz="3300" dirty="0"/>
              <a:t>benzina </a:t>
            </a:r>
            <a:r>
              <a:rPr lang="hr-HR" sz="3300" dirty="0" smtClean="0"/>
              <a:t>-</a:t>
            </a:r>
            <a:r>
              <a:rPr lang="it-IT" sz="3300" dirty="0" smtClean="0"/>
              <a:t> </a:t>
            </a:r>
            <a:r>
              <a:rPr lang="it-IT" sz="3300" dirty="0"/>
              <a:t>10 </a:t>
            </a:r>
            <a:r>
              <a:rPr lang="hr-HR" sz="3300" dirty="0" smtClean="0"/>
              <a:t>litara</a:t>
            </a:r>
            <a:r>
              <a:rPr lang="it-IT" sz="3300" dirty="0" smtClean="0"/>
              <a:t> vo</a:t>
            </a:r>
            <a:r>
              <a:rPr lang="hr-HR" sz="3300" dirty="0" smtClean="0"/>
              <a:t>de</a:t>
            </a:r>
            <a:endParaRPr lang="it-IT" sz="3300" dirty="0"/>
          </a:p>
          <a:p>
            <a:r>
              <a:rPr lang="pt-BR" sz="3300" dirty="0"/>
              <a:t>1 kilogram cementa </a:t>
            </a:r>
            <a:r>
              <a:rPr lang="hr-HR" sz="3300" dirty="0" smtClean="0"/>
              <a:t>-</a:t>
            </a:r>
            <a:r>
              <a:rPr lang="pt-BR" sz="3300" dirty="0" smtClean="0"/>
              <a:t> </a:t>
            </a:r>
            <a:r>
              <a:rPr lang="pt-BR" sz="3300" dirty="0"/>
              <a:t>40 litara vode</a:t>
            </a:r>
          </a:p>
          <a:p>
            <a:r>
              <a:rPr lang="sv-SE" sz="3300" dirty="0"/>
              <a:t>1 kilogram čelika </a:t>
            </a:r>
            <a:r>
              <a:rPr lang="hr-HR" sz="3300" dirty="0" smtClean="0"/>
              <a:t>- </a:t>
            </a:r>
            <a:r>
              <a:rPr lang="sv-SE" sz="3300" dirty="0" smtClean="0"/>
              <a:t>80 </a:t>
            </a:r>
            <a:r>
              <a:rPr lang="sv-SE" sz="3300" dirty="0"/>
              <a:t>litara vode</a:t>
            </a:r>
          </a:p>
          <a:p>
            <a:r>
              <a:rPr lang="hr-HR" sz="3300" dirty="0"/>
              <a:t>1 kilogram papirne mase </a:t>
            </a:r>
            <a:r>
              <a:rPr lang="hr-HR" sz="3300" dirty="0" smtClean="0"/>
              <a:t>- 250 </a:t>
            </a:r>
            <a:r>
              <a:rPr lang="hr-HR" sz="3300" dirty="0"/>
              <a:t>litara vode</a:t>
            </a:r>
          </a:p>
          <a:p>
            <a:r>
              <a:rPr lang="pt-BR" sz="3300" dirty="0"/>
              <a:t>1 automobil </a:t>
            </a:r>
            <a:r>
              <a:rPr lang="hr-HR" sz="3300" dirty="0" smtClean="0"/>
              <a:t>- </a:t>
            </a:r>
            <a:r>
              <a:rPr lang="pt-BR" sz="3300" dirty="0" smtClean="0"/>
              <a:t> </a:t>
            </a:r>
            <a:r>
              <a:rPr lang="pt-BR" sz="3300" dirty="0"/>
              <a:t>120.000 do 400.000 litara vode</a:t>
            </a:r>
            <a:endParaRPr lang="hr-H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517</Words>
  <Application>Microsoft Office PowerPoint</Application>
  <PresentationFormat>Prikaz na zaslonu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Office tema</vt:lpstr>
      <vt:lpstr>22. ožujka</vt:lpstr>
      <vt:lpstr>Slajd 2</vt:lpstr>
      <vt:lpstr>Slajd 3</vt:lpstr>
      <vt:lpstr>RASPODJELA VODE NA ZEMLJI</vt:lpstr>
      <vt:lpstr>Slajd 5</vt:lpstr>
      <vt:lpstr>Slajd 6</vt:lpstr>
      <vt:lpstr>VODA JE IZVOR ŽIVOTA</vt:lpstr>
      <vt:lpstr>Voda u svakodnevici</vt:lpstr>
      <vt:lpstr>Slajd 9</vt:lpstr>
      <vt:lpstr>Prosječna potrošnja vode kod proizvodnje…</vt:lpstr>
      <vt:lpstr>Slajd 11</vt:lpstr>
      <vt:lpstr>KOLIKO VODE TREBA NAŠEM ORGANIZMU?</vt:lpstr>
      <vt:lpstr>Slajd 13</vt:lpstr>
      <vt:lpstr>Slajd 14</vt:lpstr>
      <vt:lpstr>Svakodnevno od posljedica nedostatka vode umire 3.800 djece. </vt:lpstr>
      <vt:lpstr>Slajd 16</vt:lpstr>
      <vt:lpstr>Slajd 17</vt:lpstr>
      <vt:lpstr>Slajd 18</vt:lpstr>
      <vt:lpstr>TKO TO MUTI VODU?!</vt:lpstr>
      <vt:lpstr>VODA U HRVATSKOJ </vt:lpstr>
      <vt:lpstr>KAKO TI MOŽEŠ ČUVATI VODU ?</vt:lpstr>
      <vt:lpstr>KAKO TI MOŽEŠ ČUVATI VODU ?</vt:lpstr>
      <vt:lpstr>MUDRE MISLI O VODI….</vt:lpstr>
      <vt:lpstr>MUDRE MISLI O VODI….</vt:lpstr>
      <vt:lpstr>I ZA KRAJ …..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 ožujka</dc:title>
  <dc:creator>Biba</dc:creator>
  <cp:lastModifiedBy>Biba</cp:lastModifiedBy>
  <cp:revision>34</cp:revision>
  <dcterms:created xsi:type="dcterms:W3CDTF">2014-03-15T16:46:07Z</dcterms:created>
  <dcterms:modified xsi:type="dcterms:W3CDTF">2015-03-22T09:17:28Z</dcterms:modified>
</cp:coreProperties>
</file>