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6BB5-DBCE-44E0-97F4-8EC581F9E759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2FA6B-BE4C-4519-A70D-D032BDAE61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25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FA6B-BE4C-4519-A70D-D032BDAE619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642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B701BE2-14A2-4A3C-9CCB-F7D7EB094733}" type="datetimeFigureOut">
              <a:rPr lang="hr-HR" smtClean="0"/>
              <a:t>24.10.2016.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8D3AE68-8E33-4950-B057-23FF13DB2CE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0" y="1556792"/>
            <a:ext cx="3672408" cy="1823516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727CA3"/>
                </a:solidFill>
              </a:rPr>
              <a:t>Ugrožene i zaštićene životinjske vrste</a:t>
            </a:r>
            <a:endParaRPr lang="hr-HR" dirty="0">
              <a:solidFill>
                <a:srgbClr val="727CA3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PRIRODA</a:t>
            </a:r>
          </a:p>
          <a:p>
            <a:r>
              <a:rPr lang="hr-HR" dirty="0" smtClean="0"/>
              <a:t>Lovro </a:t>
            </a:r>
            <a:r>
              <a:rPr lang="hr-HR" dirty="0" err="1" smtClean="0"/>
              <a:t>Kovaček</a:t>
            </a:r>
            <a:r>
              <a:rPr lang="hr-HR" dirty="0" smtClean="0"/>
              <a:t> 6.a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29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BJELOGLAVI SUP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Otok Cres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Strvinar – trovanje drugih vrsta (vukovi) – trovanje supova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78" y="2312988"/>
            <a:ext cx="3100929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VIDRA I DABAR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Krivolov zbog krzna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Prirodne nepogode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Krivolov zbog krzna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Zagađena voda</a:t>
            </a:r>
            <a:endParaRPr lang="hr-H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5505"/>
            <a:ext cx="2935610" cy="22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275505"/>
            <a:ext cx="3352518" cy="22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RIS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Krivolov zbog krzna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Živi u Gorskom kotaru,Lici i Ćićariji </a:t>
            </a:r>
            <a:endParaRPr lang="hr-H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81404"/>
            <a:ext cx="3928034" cy="270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3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VUK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Uvjeti staništa,ratovi ,bolesti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Krivolov zbog krzna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Ubija ih čovjek</a:t>
            </a:r>
            <a:endParaRPr lang="hr-H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03244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SREDOZEMNA MEDVEDICA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Tuljan- „morski </a:t>
            </a:r>
            <a:r>
              <a:rPr lang="hr-HR" dirty="0" err="1" smtClean="0"/>
              <a:t>čovik</a:t>
            </a:r>
            <a:r>
              <a:rPr lang="hr-HR" dirty="0" smtClean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Smatralo ih se štetočinama zbog toga što su ribarim trgale mreže i jele ribu</a:t>
            </a:r>
            <a:endParaRPr lang="hr-H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03295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8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/>
              <a:t>HVALA NA PAŽNJI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07704" y="5301208"/>
            <a:ext cx="5769089" cy="1107485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r-HR" sz="4800" dirty="0" smtClean="0"/>
              <a:t>IMA LI PITANJA</a:t>
            </a:r>
            <a:endParaRPr lang="hr-HR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9" y="2132856"/>
            <a:ext cx="423375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1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 smtClean="0"/>
              <a:t>UZROCI UGROŽENOSTI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Uništavanje staništa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Izgradnja prometnica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Krivolov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Unošenje stranih vrsta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421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JESETRA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Pregrađivanje rijeka (hidroelektrana)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Ilegalni ribolov </a:t>
            </a:r>
            <a:r>
              <a:rPr lang="hr-HR" dirty="0" smtClean="0"/>
              <a:t>i </a:t>
            </a:r>
            <a:r>
              <a:rPr lang="hr-HR" dirty="0" err="1" smtClean="0"/>
              <a:t>oneočišćenje</a:t>
            </a:r>
            <a:endParaRPr lang="hr-HR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52936"/>
            <a:ext cx="4031431" cy="297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MORUNA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Živi fosil već 300.000.000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Krivolov (crna ikra-kavijar)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Onečišćenje Crnog mora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Hidroelektrane Đerdap </a:t>
            </a:r>
            <a:r>
              <a:rPr lang="hr-HR" dirty="0" smtClean="0"/>
              <a:t>1 i </a:t>
            </a:r>
            <a:r>
              <a:rPr lang="hr-HR" dirty="0"/>
              <a:t>Đ</a:t>
            </a:r>
            <a:r>
              <a:rPr lang="hr-HR" dirty="0" smtClean="0"/>
              <a:t>erdap 2 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6911"/>
            <a:ext cx="3815407" cy="31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0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CRNA ČIGRA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Gubitak staništa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Isušivanje močvara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960440" cy="317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3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DALMATINSKI PELIKAN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err="1" smtClean="0"/>
              <a:t>Intezivni</a:t>
            </a:r>
            <a:r>
              <a:rPr lang="hr-HR" dirty="0" smtClean="0"/>
              <a:t> lov i nebriga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Ribolov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Isušivanje močvara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50294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7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ČOVJEČJA RIBICA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Endem među vodozemcima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Živi u </a:t>
            </a:r>
            <a:r>
              <a:rPr lang="hr-HR" dirty="0" smtClean="0"/>
              <a:t>primorskim </a:t>
            </a:r>
            <a:r>
              <a:rPr lang="hr-HR" dirty="0" smtClean="0"/>
              <a:t>Hrvatskim </a:t>
            </a:r>
            <a:r>
              <a:rPr lang="hr-HR" dirty="0"/>
              <a:t>p</a:t>
            </a:r>
            <a:r>
              <a:rPr lang="hr-HR" dirty="0" smtClean="0"/>
              <a:t>odzemnim rijekama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Onečišćenje </a:t>
            </a:r>
            <a:r>
              <a:rPr lang="hr-HR" dirty="0" smtClean="0"/>
              <a:t>podzemnih rijeka 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816424" cy="32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BRUSNIČKA I LASTOVSKA GUŠTERICA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Otok Brusnik,Jabuka</a:t>
            </a:r>
            <a:r>
              <a:rPr lang="hr-HR" dirty="0"/>
              <a:t> </a:t>
            </a:r>
            <a:r>
              <a:rPr lang="hr-HR" dirty="0" smtClean="0"/>
              <a:t>i Vis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Otok Lastovo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6004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508648" cy="2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6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GLAVATA ŽELVA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Zagađenost mora i slučajan ulov 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81729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8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</TotalTime>
  <Words>171</Words>
  <Application>Microsoft Office PowerPoint</Application>
  <PresentationFormat>Prikaz na zaslonu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Austin</vt:lpstr>
      <vt:lpstr>Ugrožene i zaštićene životinjske vrste</vt:lpstr>
      <vt:lpstr>UZROCI UGROŽENOSTI</vt:lpstr>
      <vt:lpstr>JESETRA</vt:lpstr>
      <vt:lpstr>MORUNA</vt:lpstr>
      <vt:lpstr>CRNA ČIGRA</vt:lpstr>
      <vt:lpstr>DALMATINSKI PELIKAN</vt:lpstr>
      <vt:lpstr>ČOVJEČJA RIBICA</vt:lpstr>
      <vt:lpstr>BRUSNIČKA I LASTOVSKA GUŠTERICA </vt:lpstr>
      <vt:lpstr>GLAVATA ŽELVA</vt:lpstr>
      <vt:lpstr>BJELOGLAVI SUP</vt:lpstr>
      <vt:lpstr>VIDRA I DABAR</vt:lpstr>
      <vt:lpstr>RIS</vt:lpstr>
      <vt:lpstr>VUK</vt:lpstr>
      <vt:lpstr>SREDOZEMNA MEDVEDICA</vt:lpstr>
      <vt:lpstr>HVALA NA PAŽNJI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Ugrožene i zaštićene životinjske vrste</dc:title>
  <dc:creator>Korisni</dc:creator>
  <cp:lastModifiedBy>Korisni</cp:lastModifiedBy>
  <cp:revision>15</cp:revision>
  <dcterms:created xsi:type="dcterms:W3CDTF">2016-10-19T17:54:58Z</dcterms:created>
  <dcterms:modified xsi:type="dcterms:W3CDTF">2016-10-24T15:02:58Z</dcterms:modified>
</cp:coreProperties>
</file>